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07" r:id="rId4"/>
    <p:sldId id="318" r:id="rId5"/>
    <p:sldId id="317" r:id="rId6"/>
    <p:sldId id="320" r:id="rId7"/>
    <p:sldId id="321" r:id="rId8"/>
    <p:sldId id="322" r:id="rId9"/>
    <p:sldId id="323" r:id="rId10"/>
    <p:sldId id="324" r:id="rId11"/>
    <p:sldId id="319" r:id="rId12"/>
    <p:sldId id="308" r:id="rId13"/>
    <p:sldId id="316" r:id="rId14"/>
    <p:sldId id="293" r:id="rId15"/>
    <p:sldId id="314" r:id="rId16"/>
    <p:sldId id="306" r:id="rId1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20/01/2026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1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imoore/intro-to-exploratory-data-analysis-eda-in-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Técnicas: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D50B-BE36-C048-BCD0-602BE990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A716-FAD7-6C06-899D-D3D5115D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valores ausentes:</a:t>
            </a:r>
            <a:r>
              <a:rPr lang="pt-BR" dirty="0"/>
              <a:t> remover </a:t>
            </a:r>
            <a:r>
              <a:rPr lang="pt-BR" dirty="0" err="1"/>
              <a:t>vs</a:t>
            </a:r>
            <a:r>
              <a:rPr lang="pt-BR" dirty="0"/>
              <a:t> imputar. </a:t>
            </a:r>
          </a:p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7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https://www.kaggle.com/code/imoore/intro-to-exploratory-data-analysis-eda-in-python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068" y="4902773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Shape dos dados (linhas x colunas)</a:t>
            </a:r>
          </a:p>
          <a:p>
            <a:r>
              <a:rPr lang="pt-BR" dirty="0"/>
              <a:t>Tipos de dados (numéricos, categóricos…)</a:t>
            </a:r>
          </a:p>
          <a:p>
            <a:r>
              <a:rPr lang="pt-BR" dirty="0"/>
              <a:t>Estatísticas básicas (média, mediana, desvio…)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Problemas comuns:</a:t>
            </a:r>
            <a:br>
              <a:rPr lang="pt-BR" dirty="0"/>
            </a:br>
            <a:r>
              <a:rPr lang="pt-BR" dirty="0"/>
              <a:t>❌ Valores faltantes</a:t>
            </a:r>
            <a:br>
              <a:rPr lang="pt-BR" dirty="0"/>
            </a:br>
            <a:r>
              <a:rPr lang="pt-BR" dirty="0"/>
              <a:t>❌ Tipos inconsistentes</a:t>
            </a:r>
            <a:br>
              <a:rPr lang="pt-BR" dirty="0"/>
            </a:br>
            <a:r>
              <a:rPr lang="pt-BR" dirty="0"/>
              <a:t>❌ Duplicatas</a:t>
            </a:r>
            <a:br>
              <a:rPr lang="pt-BR" dirty="0"/>
            </a:br>
            <a:r>
              <a:rPr lang="pt-BR" dirty="0"/>
              <a:t>❌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Técnicas:</a:t>
            </a:r>
          </a:p>
          <a:p>
            <a:pPr lvl="1"/>
            <a:r>
              <a:rPr lang="pt-BR" dirty="0"/>
              <a:t>Remover linhas/colunas</a:t>
            </a:r>
          </a:p>
          <a:p>
            <a:pPr lvl="1"/>
            <a:r>
              <a:rPr lang="pt-BR" dirty="0"/>
              <a:t>Preencher com média/mediana/moda</a:t>
            </a:r>
          </a:p>
          <a:p>
            <a:pPr lvl="1"/>
            <a:r>
              <a:rPr lang="pt-BR" dirty="0"/>
              <a:t>Preenchimento inteligente (KNN, regressão)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Lidando</a:t>
            </a:r>
            <a:r>
              <a:rPr lang="en-US" dirty="0"/>
              <a:t> com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Encontrar e remover</a:t>
            </a:r>
          </a:p>
          <a:p>
            <a:pPr lvl="1"/>
            <a:r>
              <a:rPr lang="pt-BR" dirty="0" err="1"/>
              <a:t>df.drop_duplicates</a:t>
            </a:r>
            <a:r>
              <a:rPr lang="pt-BR" dirty="0"/>
              <a:t>(</a:t>
            </a:r>
            <a:r>
              <a:rPr lang="pt-BR" dirty="0" err="1"/>
              <a:t>inplace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r>
              <a:rPr lang="pt-BR" dirty="0"/>
              <a:t>Dica visual: use um ícone de “clones” como personagem engraçado que está repetido demais.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8025</TotalTime>
  <Words>367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Inspeção inicial</vt:lpstr>
      <vt:lpstr>Limpeza dos dados</vt:lpstr>
      <vt:lpstr>Tratando valores faltantes</vt:lpstr>
      <vt:lpstr>Lidando com duplicatas</vt:lpstr>
      <vt:lpstr>Detectando outliers</vt:lpstr>
      <vt:lpstr>PowerPoint Presentation</vt:lpstr>
      <vt:lpstr>Fundamentação teórica</vt:lpstr>
      <vt:lpstr>PowerPoint Presentation</vt:lpstr>
      <vt:lpstr>PowerPoint Presentation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1752</cp:revision>
  <dcterms:created xsi:type="dcterms:W3CDTF">2020-01-20T13:50:05Z</dcterms:created>
  <dcterms:modified xsi:type="dcterms:W3CDTF">2026-01-20T15:18:12Z</dcterms:modified>
</cp:coreProperties>
</file>